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31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0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5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70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47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39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6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4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0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1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51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A56B2-A6B1-403F-BFB9-6BE90B397549}" type="datetimeFigureOut">
              <a:rPr lang="zh-TW" altLang="en-US" smtClean="0"/>
              <a:t>2020/7/13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0F0CD-E9CA-461A-8F33-D275BCC49C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9" y="0"/>
            <a:ext cx="6148201" cy="40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4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2" y="171822"/>
            <a:ext cx="10015230" cy="65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0" y="0"/>
            <a:ext cx="11878268" cy="6858000"/>
            <a:chOff x="0" y="0"/>
            <a:chExt cx="11878268" cy="6858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 flipV="1">
              <a:off x="10287000" y="3166280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V="1">
              <a:off x="10287000" y="3457887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10287000" y="3749494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10287000" y="4041101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10287000" y="4332708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10287000" y="4624316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10872865" y="447041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13.5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0872865" y="27933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TW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872865" y="312877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72865" y="413500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10.8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72865" y="379959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8.1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72865" y="346418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5.4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6094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3" y="-297"/>
            <a:ext cx="1191871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0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257" t="3864" r="1329" b="9191"/>
          <a:stretch/>
        </p:blipFill>
        <p:spPr>
          <a:xfrm>
            <a:off x="0" y="0"/>
            <a:ext cx="10249469" cy="69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0" y="0"/>
            <a:ext cx="11878268" cy="6858000"/>
            <a:chOff x="0" y="0"/>
            <a:chExt cx="11878268" cy="6858000"/>
          </a:xfrm>
        </p:grpSpPr>
        <p:cxnSp>
          <p:nvCxnSpPr>
            <p:cNvPr id="7" name="直線接點 6"/>
            <p:cNvCxnSpPr/>
            <p:nvPr/>
          </p:nvCxnSpPr>
          <p:spPr>
            <a:xfrm flipV="1">
              <a:off x="10287000" y="3166280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10287000" y="3457887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10287000" y="3749494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10287000" y="4041101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V="1">
              <a:off x="10287000" y="4332708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V="1">
              <a:off x="10287000" y="4624316"/>
              <a:ext cx="56297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10872865" y="447041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13.5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872865" y="279336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TW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72865" y="312877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72865" y="413500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10.8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72865" y="3799592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8.1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872865" y="346418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5.4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287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5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791570" y="518616"/>
            <a:ext cx="11300346" cy="5964072"/>
            <a:chOff x="791570" y="518616"/>
            <a:chExt cx="11300346" cy="5964072"/>
          </a:xfrm>
        </p:grpSpPr>
        <p:cxnSp>
          <p:nvCxnSpPr>
            <p:cNvPr id="5" name="直線接點 4"/>
            <p:cNvCxnSpPr/>
            <p:nvPr/>
          </p:nvCxnSpPr>
          <p:spPr>
            <a:xfrm flipV="1">
              <a:off x="10685940" y="3272177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/>
            <p:cNvCxnSpPr/>
            <p:nvPr/>
          </p:nvCxnSpPr>
          <p:spPr>
            <a:xfrm flipV="1">
              <a:off x="10685940" y="3525774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>
            <a:xfrm flipV="1">
              <a:off x="10685940" y="3779370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V="1">
              <a:off x="10685940" y="4032967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 flipV="1">
              <a:off x="10685940" y="4286563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V="1">
              <a:off x="10685940" y="4540161"/>
              <a:ext cx="4974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11203585" y="4406316"/>
              <a:ext cx="888331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13.5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1203585" y="2947871"/>
              <a:ext cx="639055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zh-TW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203585" y="3239560"/>
              <a:ext cx="793437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2.7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1203585" y="4114627"/>
              <a:ext cx="888331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10.8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1203585" y="3822938"/>
              <a:ext cx="786354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8.1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203585" y="3531249"/>
              <a:ext cx="786354" cy="3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5.4 mm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788" y="518616"/>
              <a:ext cx="9089152" cy="5964072"/>
            </a:xfrm>
            <a:prstGeom prst="rect">
              <a:avLst/>
            </a:prstGeom>
          </p:spPr>
        </p:pic>
        <p:cxnSp>
          <p:nvCxnSpPr>
            <p:cNvPr id="22" name="直線接點 21"/>
            <p:cNvCxnSpPr/>
            <p:nvPr/>
          </p:nvCxnSpPr>
          <p:spPr>
            <a:xfrm>
              <a:off x="791570" y="3269061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791570" y="4554511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791570" y="5197236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791570" y="5839961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791570" y="6482688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791570" y="3911786"/>
              <a:ext cx="80521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1018098" y="3408889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28266" y="4036984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016085" y="4727506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011879" y="537023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020284" y="5991143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22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1" y="438653"/>
            <a:ext cx="11455377" cy="59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3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265459" cy="41769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59" y="0"/>
            <a:ext cx="5926541" cy="395102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10686" y="4312693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6112 (Focus)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426657" y="4497359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6114 (Focus)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184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92672" cy="41284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72" y="-1"/>
            <a:ext cx="5936777" cy="412844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10686" y="4312693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6115 (Focus)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109044" y="4682025"/>
            <a:ext cx="282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6118 (Focus,</a:t>
            </a:r>
            <a:r>
              <a:rPr lang="zh-TW" altLang="en-US" dirty="0" smtClean="0"/>
              <a:t>主要分析的圖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204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62</Words>
  <Application>Microsoft Office PowerPoint</Application>
  <PresentationFormat>寬螢幕</PresentationFormat>
  <Paragraphs>27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澤鋐 林</dc:creator>
  <cp:lastModifiedBy>澤鋐 林</cp:lastModifiedBy>
  <cp:revision>7</cp:revision>
  <dcterms:created xsi:type="dcterms:W3CDTF">2020-07-13T01:09:46Z</dcterms:created>
  <dcterms:modified xsi:type="dcterms:W3CDTF">2020-07-13T15:51:27Z</dcterms:modified>
</cp:coreProperties>
</file>